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dirty="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9/13/2021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9/13/2021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9/13/2021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9/13/2021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dirty="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9/13/2021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dirty="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9/13/2021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9/13/2021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9/13/2021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9/13/2021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dirty="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9/13/2021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dirty="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9/13/2021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3.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dirty="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9/13/2021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A107-ECA0-7745-81BC-647C68AF8660}"/>
              </a:ext>
            </a:extLst>
          </p:cNvPr>
          <p:cNvSpPr>
            <a:spLocks noGrp="1"/>
          </p:cNvSpPr>
          <p:nvPr>
            <p:ph type="ctrTitle"/>
          </p:nvPr>
        </p:nvSpPr>
        <p:spPr>
          <a:xfrm>
            <a:off x="2584563" y="431948"/>
            <a:ext cx="4594735" cy="3259873"/>
          </a:xfrm>
        </p:spPr>
        <p:txBody>
          <a:bodyPr>
            <a:normAutofit fontScale="90000"/>
          </a:bodyPr>
          <a:lstStyle/>
          <a:p>
            <a:r>
              <a:rPr lang="en-US"/>
              <a:t>ETHICAL HACKING INTERNSHIP</a:t>
            </a:r>
          </a:p>
        </p:txBody>
      </p:sp>
      <p:sp>
        <p:nvSpPr>
          <p:cNvPr id="4" name="Subtitle 3">
            <a:extLst>
              <a:ext uri="{FF2B5EF4-FFF2-40B4-BE49-F238E27FC236}">
                <a16:creationId xmlns:a16="http://schemas.microsoft.com/office/drawing/2014/main" id="{1A822A01-5EC9-D548-807B-852997376279}"/>
              </a:ext>
            </a:extLst>
          </p:cNvPr>
          <p:cNvSpPr>
            <a:spLocks noGrp="1"/>
          </p:cNvSpPr>
          <p:nvPr>
            <p:ph type="subTitle" idx="1"/>
          </p:nvPr>
        </p:nvSpPr>
        <p:spPr>
          <a:xfrm>
            <a:off x="2826766" y="3971656"/>
            <a:ext cx="5357600" cy="1160213"/>
          </a:xfrm>
        </p:spPr>
        <p:txBody>
          <a:bodyPr/>
          <a:lstStyle/>
          <a:p>
            <a:r>
              <a:rPr lang="en-US"/>
              <a:t>Project by </a:t>
            </a:r>
          </a:p>
          <a:p>
            <a:r>
              <a:rPr lang="en-US"/>
              <a:t>Jyothis.B</a:t>
            </a:r>
          </a:p>
        </p:txBody>
      </p:sp>
    </p:spTree>
    <p:extLst>
      <p:ext uri="{BB962C8B-B14F-4D97-AF65-F5344CB8AC3E}">
        <p14:creationId xmlns:p14="http://schemas.microsoft.com/office/powerpoint/2010/main" val="380723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F3B0-74DE-5948-AA32-042BD68C45A4}"/>
              </a:ext>
            </a:extLst>
          </p:cNvPr>
          <p:cNvSpPr>
            <a:spLocks noGrp="1"/>
          </p:cNvSpPr>
          <p:nvPr>
            <p:ph type="title"/>
          </p:nvPr>
        </p:nvSpPr>
        <p:spPr>
          <a:xfrm>
            <a:off x="1911582" y="0"/>
            <a:ext cx="7958331" cy="6731214"/>
          </a:xfrm>
        </p:spPr>
        <p:txBody>
          <a:bodyPr>
            <a:normAutofit fontScale="90000"/>
          </a:bodyPr>
          <a:lstStyle/>
          <a:p>
            <a:pPr algn="l"/>
            <a:r>
              <a:rPr lang="en-US"/>
              <a:t>Report </a:t>
            </a:r>
            <a:br>
              <a:rPr lang="en-US"/>
            </a:br>
            <a:r>
              <a:rPr lang="en-US"/>
              <a:t>Title:Cross Site Scripting </a:t>
            </a:r>
            <a:br>
              <a:rPr lang="en-US"/>
            </a:br>
            <a:r>
              <a:rPr lang="en-US"/>
              <a:t>Domain:Vulnerable.com</a:t>
            </a:r>
            <a:br>
              <a:rPr lang="en-US"/>
            </a:br>
            <a:r>
              <a:rPr lang="en-US"/>
              <a:t>Subdomain:tests.vulnweb.com</a:t>
            </a:r>
            <a:br>
              <a:rPr lang="en-US"/>
            </a:br>
            <a:r>
              <a:rPr lang="en-US"/>
              <a:t>Steps :</a:t>
            </a:r>
            <a:br>
              <a:rPr lang="en-US"/>
            </a:br>
            <a:r>
              <a:rPr lang="en-US"/>
              <a:t>Step1:Visit http://tests.vulnweb.com/</a:t>
            </a:r>
            <a:br>
              <a:rPr lang="en-US"/>
            </a:br>
            <a:r>
              <a:rPr lang="en-US"/>
              <a:t>Step2:On the top menu you will find a search option.</a:t>
            </a:r>
            <a:br>
              <a:rPr lang="en-US"/>
            </a:br>
            <a:r>
              <a:rPr lang="en-US"/>
              <a:t>Step3:Click on it and you will be prompted with a search box.</a:t>
            </a:r>
            <a:br>
              <a:rPr lang="en-US"/>
            </a:br>
            <a:r>
              <a:rPr lang="en-US"/>
              <a:t>Steps4:You can intercept the request in burpsuit.</a:t>
            </a:r>
            <a:br>
              <a:rPr lang="en-US"/>
            </a:br>
            <a:br>
              <a:rPr lang="en-US"/>
            </a:br>
            <a:r>
              <a:rPr lang="en-US"/>
              <a:t>I have found several vulnerabilities with the above site.</a:t>
            </a:r>
            <a:br>
              <a:rPr lang="en-US"/>
            </a:br>
            <a:br>
              <a:rPr lang="en-US"/>
            </a:br>
            <a:br>
              <a:rPr lang="en-US"/>
            </a:br>
            <a:br>
              <a:rPr lang="en-US"/>
            </a:br>
            <a:br>
              <a:rPr lang="en-US"/>
            </a:br>
            <a:endParaRPr lang="en-US"/>
          </a:p>
        </p:txBody>
      </p:sp>
    </p:spTree>
    <p:extLst>
      <p:ext uri="{BB962C8B-B14F-4D97-AF65-F5344CB8AC3E}">
        <p14:creationId xmlns:p14="http://schemas.microsoft.com/office/powerpoint/2010/main" val="34619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C6ED-DB66-1A44-AC1F-911C81CA3D56}"/>
              </a:ext>
            </a:extLst>
          </p:cNvPr>
          <p:cNvSpPr>
            <a:spLocks noGrp="1"/>
          </p:cNvSpPr>
          <p:nvPr>
            <p:ph type="title"/>
          </p:nvPr>
        </p:nvSpPr>
        <p:spPr>
          <a:xfrm>
            <a:off x="2611808" y="808055"/>
            <a:ext cx="7958331" cy="5836996"/>
          </a:xfrm>
        </p:spPr>
        <p:txBody>
          <a:bodyPr>
            <a:normAutofit fontScale="90000"/>
          </a:bodyPr>
          <a:lstStyle/>
          <a:p>
            <a:pPr algn="l"/>
            <a:r>
              <a:rPr lang="en-US"/>
              <a:t>Impact :Cross Site Scripting  leads to stealing your user’s data and harmful for your website or organization. Since the security of the website is related with customers satisfaction,you should do some necessary changes.</a:t>
            </a:r>
            <a:br>
              <a:rPr lang="en-US"/>
            </a:br>
            <a:br>
              <a:rPr lang="en-US"/>
            </a:br>
            <a:r>
              <a:rPr lang="en-US"/>
              <a:t>Mitigation:To make your website vulnerable from Cross Site Scripting just enable noscript on browser. </a:t>
            </a:r>
            <a:br>
              <a:rPr lang="en-US"/>
            </a:br>
            <a:r>
              <a:rPr lang="en-US"/>
              <a:t>You should always screen and validate any information input into data fields.</a:t>
            </a:r>
            <a:br>
              <a:rPr lang="en-US"/>
            </a:br>
            <a:r>
              <a:rPr lang="en-US"/>
              <a:t>Screenshots also included.</a:t>
            </a:r>
          </a:p>
        </p:txBody>
      </p:sp>
    </p:spTree>
    <p:extLst>
      <p:ext uri="{BB962C8B-B14F-4D97-AF65-F5344CB8AC3E}">
        <p14:creationId xmlns:p14="http://schemas.microsoft.com/office/powerpoint/2010/main" val="159438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FABA-2DED-1640-8486-CB9400124C83}"/>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88081E7A-A450-114C-B8E9-F6E8B5B8B2B6}"/>
              </a:ext>
            </a:extLst>
          </p:cNvPr>
          <p:cNvPicPr>
            <a:picLocks noChangeAspect="1"/>
          </p:cNvPicPr>
          <p:nvPr/>
        </p:nvPicPr>
        <p:blipFill>
          <a:blip r:embed="rId2"/>
          <a:stretch>
            <a:fillRect/>
          </a:stretch>
        </p:blipFill>
        <p:spPr>
          <a:xfrm>
            <a:off x="2032000" y="824792"/>
            <a:ext cx="8128000" cy="5208414"/>
          </a:xfrm>
          <a:prstGeom prst="rect">
            <a:avLst/>
          </a:prstGeom>
        </p:spPr>
      </p:pic>
    </p:spTree>
    <p:extLst>
      <p:ext uri="{BB962C8B-B14F-4D97-AF65-F5344CB8AC3E}">
        <p14:creationId xmlns:p14="http://schemas.microsoft.com/office/powerpoint/2010/main" val="299342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EA0-9D2D-6F42-AFAD-6ABF0D1F8396}"/>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893211FD-23FC-B547-90F9-C4C248E797A4}"/>
              </a:ext>
            </a:extLst>
          </p:cNvPr>
          <p:cNvPicPr>
            <a:picLocks noChangeAspect="1"/>
          </p:cNvPicPr>
          <p:nvPr/>
        </p:nvPicPr>
        <p:blipFill>
          <a:blip r:embed="rId2"/>
          <a:stretch>
            <a:fillRect/>
          </a:stretch>
        </p:blipFill>
        <p:spPr>
          <a:xfrm>
            <a:off x="1218687" y="218082"/>
            <a:ext cx="10018889" cy="6491110"/>
          </a:xfrm>
          <a:prstGeom prst="rect">
            <a:avLst/>
          </a:prstGeom>
        </p:spPr>
      </p:pic>
    </p:spTree>
    <p:extLst>
      <p:ext uri="{BB962C8B-B14F-4D97-AF65-F5344CB8AC3E}">
        <p14:creationId xmlns:p14="http://schemas.microsoft.com/office/powerpoint/2010/main" val="424086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B5D3-D9F9-F046-A30E-5E4A3C90F72B}"/>
              </a:ext>
            </a:extLst>
          </p:cNvPr>
          <p:cNvSpPr>
            <a:spLocks noGrp="1"/>
          </p:cNvSpPr>
          <p:nvPr>
            <p:ph type="title"/>
          </p:nvPr>
        </p:nvSpPr>
        <p:spPr>
          <a:xfrm>
            <a:off x="-723545" y="2486058"/>
            <a:ext cx="7958331" cy="3604873"/>
          </a:xfrm>
        </p:spPr>
        <p:txBody>
          <a:bodyPr/>
          <a:lstStyle/>
          <a:p>
            <a:r>
              <a:rPr lang="en-US"/>
              <a:t>Thankyou</a:t>
            </a:r>
          </a:p>
        </p:txBody>
      </p:sp>
    </p:spTree>
    <p:extLst>
      <p:ext uri="{BB962C8B-B14F-4D97-AF65-F5344CB8AC3E}">
        <p14:creationId xmlns:p14="http://schemas.microsoft.com/office/powerpoint/2010/main" val="71191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DA89-89BE-6942-A217-589D615D3A38}"/>
              </a:ext>
            </a:extLst>
          </p:cNvPr>
          <p:cNvSpPr>
            <a:spLocks noGrp="1"/>
          </p:cNvSpPr>
          <p:nvPr>
            <p:ph type="title"/>
          </p:nvPr>
        </p:nvSpPr>
        <p:spPr>
          <a:xfrm>
            <a:off x="0" y="1410985"/>
            <a:ext cx="7958331" cy="2142449"/>
          </a:xfrm>
        </p:spPr>
        <p:txBody>
          <a:bodyPr/>
          <a:lstStyle/>
          <a:p>
            <a:r>
              <a:rPr lang="en-US"/>
              <a:t>Task 1</a:t>
            </a:r>
          </a:p>
        </p:txBody>
      </p:sp>
    </p:spTree>
    <p:extLst>
      <p:ext uri="{BB962C8B-B14F-4D97-AF65-F5344CB8AC3E}">
        <p14:creationId xmlns:p14="http://schemas.microsoft.com/office/powerpoint/2010/main" val="334825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8CCD-2EC4-D340-BBEE-A5BF795EC82C}"/>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BEA4FC81-C16D-FE4B-8755-47C234CF0D20}"/>
              </a:ext>
            </a:extLst>
          </p:cNvPr>
          <p:cNvPicPr>
            <a:picLocks noChangeAspect="1"/>
          </p:cNvPicPr>
          <p:nvPr/>
        </p:nvPicPr>
        <p:blipFill>
          <a:blip r:embed="rId2"/>
          <a:stretch>
            <a:fillRect/>
          </a:stretch>
        </p:blipFill>
        <p:spPr>
          <a:xfrm>
            <a:off x="2032000" y="1552348"/>
            <a:ext cx="8128000" cy="3753303"/>
          </a:xfrm>
          <a:prstGeom prst="rect">
            <a:avLst/>
          </a:prstGeom>
        </p:spPr>
      </p:pic>
    </p:spTree>
    <p:extLst>
      <p:ext uri="{BB962C8B-B14F-4D97-AF65-F5344CB8AC3E}">
        <p14:creationId xmlns:p14="http://schemas.microsoft.com/office/powerpoint/2010/main" val="225623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C577-CFFF-4C44-BFCA-CB0750E6832A}"/>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4124C564-6BA8-3B4E-93AE-B98BCC56523B}"/>
              </a:ext>
            </a:extLst>
          </p:cNvPr>
          <p:cNvPicPr>
            <a:picLocks noChangeAspect="1"/>
          </p:cNvPicPr>
          <p:nvPr/>
        </p:nvPicPr>
        <p:blipFill>
          <a:blip r:embed="rId2"/>
          <a:stretch>
            <a:fillRect/>
          </a:stretch>
        </p:blipFill>
        <p:spPr>
          <a:xfrm>
            <a:off x="2032000" y="1552348"/>
            <a:ext cx="8128000" cy="3753303"/>
          </a:xfrm>
          <a:prstGeom prst="rect">
            <a:avLst/>
          </a:prstGeom>
        </p:spPr>
      </p:pic>
    </p:spTree>
    <p:extLst>
      <p:ext uri="{BB962C8B-B14F-4D97-AF65-F5344CB8AC3E}">
        <p14:creationId xmlns:p14="http://schemas.microsoft.com/office/powerpoint/2010/main" val="288226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28E7-5E27-F94D-AEB2-26C56D32FB3F}"/>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572F48CA-50FE-A14B-B8C0-734A6576F8B0}"/>
              </a:ext>
            </a:extLst>
          </p:cNvPr>
          <p:cNvPicPr>
            <a:picLocks noChangeAspect="1"/>
          </p:cNvPicPr>
          <p:nvPr/>
        </p:nvPicPr>
        <p:blipFill>
          <a:blip r:embed="rId2"/>
          <a:stretch>
            <a:fillRect/>
          </a:stretch>
        </p:blipFill>
        <p:spPr>
          <a:xfrm>
            <a:off x="2032000" y="1552348"/>
            <a:ext cx="8128000" cy="3753303"/>
          </a:xfrm>
          <a:prstGeom prst="rect">
            <a:avLst/>
          </a:prstGeom>
        </p:spPr>
      </p:pic>
    </p:spTree>
    <p:extLst>
      <p:ext uri="{BB962C8B-B14F-4D97-AF65-F5344CB8AC3E}">
        <p14:creationId xmlns:p14="http://schemas.microsoft.com/office/powerpoint/2010/main" val="366152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8C17F-BC50-CF4F-9BC0-0AFDBA1F71E7}"/>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5F87B00C-9572-3847-A389-253E6A02F3CB}"/>
              </a:ext>
            </a:extLst>
          </p:cNvPr>
          <p:cNvPicPr>
            <a:picLocks noChangeAspect="1"/>
          </p:cNvPicPr>
          <p:nvPr/>
        </p:nvPicPr>
        <p:blipFill>
          <a:blip r:embed="rId2"/>
          <a:stretch>
            <a:fillRect/>
          </a:stretch>
        </p:blipFill>
        <p:spPr>
          <a:xfrm>
            <a:off x="2032000" y="1552348"/>
            <a:ext cx="8128000" cy="3753303"/>
          </a:xfrm>
          <a:prstGeom prst="rect">
            <a:avLst/>
          </a:prstGeom>
        </p:spPr>
      </p:pic>
    </p:spTree>
    <p:extLst>
      <p:ext uri="{BB962C8B-B14F-4D97-AF65-F5344CB8AC3E}">
        <p14:creationId xmlns:p14="http://schemas.microsoft.com/office/powerpoint/2010/main" val="427386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3D6B-5BF3-D946-99C8-ED11ECC73931}"/>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A1CC0103-9391-EA45-99F3-790D30935BBD}"/>
              </a:ext>
            </a:extLst>
          </p:cNvPr>
          <p:cNvPicPr>
            <a:picLocks noChangeAspect="1"/>
          </p:cNvPicPr>
          <p:nvPr/>
        </p:nvPicPr>
        <p:blipFill>
          <a:blip r:embed="rId2"/>
          <a:stretch>
            <a:fillRect/>
          </a:stretch>
        </p:blipFill>
        <p:spPr>
          <a:xfrm>
            <a:off x="2032000" y="1552348"/>
            <a:ext cx="8128000" cy="3753303"/>
          </a:xfrm>
          <a:prstGeom prst="rect">
            <a:avLst/>
          </a:prstGeom>
        </p:spPr>
      </p:pic>
    </p:spTree>
    <p:extLst>
      <p:ext uri="{BB962C8B-B14F-4D97-AF65-F5344CB8AC3E}">
        <p14:creationId xmlns:p14="http://schemas.microsoft.com/office/powerpoint/2010/main" val="355550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A164C-9CB8-194D-AEBC-607128496DA0}"/>
              </a:ext>
            </a:extLst>
          </p:cNvPr>
          <p:cNvSpPr>
            <a:spLocks noGrp="1"/>
          </p:cNvSpPr>
          <p:nvPr>
            <p:ph type="title"/>
          </p:nvPr>
        </p:nvSpPr>
        <p:spPr/>
        <p:txBody>
          <a:bodyPr>
            <a:normAutofit fontScale="90000"/>
          </a:bodyPr>
          <a:lstStyle/>
          <a:p>
            <a:r>
              <a:rPr lang="en-US"/>
              <a:t>Task 2</a:t>
            </a:r>
            <a:br>
              <a:rPr lang="en-US"/>
            </a:br>
            <a:br>
              <a:rPr lang="en-US"/>
            </a:br>
            <a:br>
              <a:rPr lang="en-US"/>
            </a:br>
            <a:br>
              <a:rPr lang="en-US"/>
            </a:br>
            <a:br>
              <a:rPr lang="en-US"/>
            </a:br>
            <a:r>
              <a:rPr lang="en-US"/>
              <a:t>Unable to download Netsparks .</a:t>
            </a:r>
          </a:p>
        </p:txBody>
      </p:sp>
    </p:spTree>
    <p:extLst>
      <p:ext uri="{BB962C8B-B14F-4D97-AF65-F5344CB8AC3E}">
        <p14:creationId xmlns:p14="http://schemas.microsoft.com/office/powerpoint/2010/main" val="31160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9012-6946-F54F-83F7-3520EE071354}"/>
              </a:ext>
            </a:extLst>
          </p:cNvPr>
          <p:cNvSpPr>
            <a:spLocks noGrp="1"/>
          </p:cNvSpPr>
          <p:nvPr>
            <p:ph type="title"/>
          </p:nvPr>
        </p:nvSpPr>
        <p:spPr/>
        <p:txBody>
          <a:bodyPr/>
          <a:lstStyle/>
          <a:p>
            <a:r>
              <a:rPr lang="en-US"/>
              <a:t>Task 3</a:t>
            </a:r>
          </a:p>
        </p:txBody>
      </p:sp>
    </p:spTree>
    <p:extLst>
      <p:ext uri="{BB962C8B-B14F-4D97-AF65-F5344CB8AC3E}">
        <p14:creationId xmlns:p14="http://schemas.microsoft.com/office/powerpoint/2010/main" val="32017002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Madison</vt:lpstr>
      <vt:lpstr>ETHICAL HACKING INTERNSHIP</vt:lpstr>
      <vt:lpstr>Task 1</vt:lpstr>
      <vt:lpstr>PowerPoint Presentation</vt:lpstr>
      <vt:lpstr>PowerPoint Presentation</vt:lpstr>
      <vt:lpstr>PowerPoint Presentation</vt:lpstr>
      <vt:lpstr>PowerPoint Presentation</vt:lpstr>
      <vt:lpstr>PowerPoint Presentation</vt:lpstr>
      <vt:lpstr>Task 2     Unable to download Netsparks .</vt:lpstr>
      <vt:lpstr>Task 3</vt:lpstr>
      <vt:lpstr>Report  Title:Cross Site Scripting  Domain:Vulnerable.com Subdomain:tests.vulnweb.com Steps : Step1:Visit http://tests.vulnweb.com/ Step2:On the top menu you will find a search option. Step3:Click on it and you will be prompted with a search box. Steps4:You can intercept the request in burpsuit.  I have found several vulnerabilities with the above site.     </vt:lpstr>
      <vt:lpstr>Impact :Cross Site Scripting  leads to stealing your user’s data and harmful for your website or organization. Since the security of the website is related with customers satisfaction,you should do some necessary changes.  Mitigation:To make your website vulnerable from Cross Site Scripting just enable noscript on browser.  You should always screen and validate any information input into data fields. Screenshots also included.</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INTERNSHIP</dc:title>
  <dc:creator>Jyothis B</dc:creator>
  <cp:lastModifiedBy>Jyothis B</cp:lastModifiedBy>
  <cp:revision>2</cp:revision>
  <dcterms:created xsi:type="dcterms:W3CDTF">2021-09-13T08:19:34Z</dcterms:created>
  <dcterms:modified xsi:type="dcterms:W3CDTF">2021-09-13T10:05:39Z</dcterms:modified>
</cp:coreProperties>
</file>